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9" r:id="rId1"/>
  </p:sldMasterIdLst>
  <p:sldIdLst>
    <p:sldId id="279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660"/>
  </p:normalViewPr>
  <p:slideViewPr>
    <p:cSldViewPr>
      <p:cViewPr varScale="1">
        <p:scale>
          <a:sx n="62" d="100"/>
          <a:sy n="62" d="100"/>
        </p:scale>
        <p:origin x="1410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312" y="-9597"/>
            <a:ext cx="10086784" cy="7791593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3655" y="2725139"/>
            <a:ext cx="6409391" cy="1865809"/>
          </a:xfrm>
        </p:spPr>
        <p:txBody>
          <a:bodyPr anchor="b">
            <a:noAutofit/>
          </a:bodyPr>
          <a:lstStyle>
            <a:lvl1pPr algn="r">
              <a:defRPr sz="594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655" y="4590946"/>
            <a:ext cx="6409391" cy="1243152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DD645-B9B4-46EE-B031-35C24A448A04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61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993E9-CEF0-47B7-AEA6-AFACC79966BA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158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8" y="3060984"/>
            <a:ext cx="6982487" cy="2070125"/>
          </a:xfrm>
        </p:spPr>
        <p:txBody>
          <a:bodyPr anchor="b"/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975120"/>
          </a:xfrm>
        </p:spPr>
        <p:txBody>
          <a:bodyPr anchor="t"/>
          <a:lstStyle>
            <a:lvl1pPr marL="0" indent="0" algn="l">
              <a:buNone/>
              <a:defRPr sz="2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34F47-3A99-4701-A7D9-FE6C4D9DA92E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923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5" cy="14969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0561" y="2448668"/>
            <a:ext cx="3396920" cy="4398208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  <a:lvl6pPr>
              <a:defRPr sz="1320"/>
            </a:lvl6pPr>
            <a:lvl7pPr>
              <a:defRPr sz="1320"/>
            </a:lvl7pPr>
            <a:lvl8pPr>
              <a:defRPr sz="1320"/>
            </a:lvl8pPr>
            <a:lvl9pPr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56124" y="2448669"/>
            <a:ext cx="3396921" cy="4398209"/>
          </a:xfrm>
        </p:spPr>
        <p:txBody>
          <a:bodyPr>
            <a:normAutofit/>
          </a:bodyPr>
          <a:lstStyle>
            <a:lvl1pPr>
              <a:defRPr sz="1980"/>
            </a:lvl1pPr>
            <a:lvl2pPr>
              <a:defRPr sz="1760"/>
            </a:lvl2pPr>
            <a:lvl3pPr>
              <a:defRPr sz="1540"/>
            </a:lvl3pPr>
            <a:lvl4pPr>
              <a:defRPr sz="1320"/>
            </a:lvl4pPr>
            <a:lvl5pPr>
              <a:defRPr sz="1320"/>
            </a:lvl5pPr>
            <a:lvl6pPr>
              <a:defRPr sz="1320"/>
            </a:lvl6pPr>
            <a:lvl7pPr>
              <a:defRPr sz="1320"/>
            </a:lvl7pPr>
            <a:lvl8pPr>
              <a:defRPr sz="1320"/>
            </a:lvl8pPr>
            <a:lvl9pPr>
              <a:defRPr sz="132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62588-EC5C-453B-A942-AA1C7EFEEF33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72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4" cy="149690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9" y="2449114"/>
            <a:ext cx="3399739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559" y="3102213"/>
            <a:ext cx="3399739" cy="37446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53304" y="2449114"/>
            <a:ext cx="3399739" cy="653097"/>
          </a:xfrm>
        </p:spPr>
        <p:txBody>
          <a:bodyPr anchor="b">
            <a:noAutofit/>
          </a:bodyPr>
          <a:lstStyle>
            <a:lvl1pPr marL="0" indent="0">
              <a:buNone/>
              <a:defRPr sz="2640" b="0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53304" y="3102213"/>
            <a:ext cx="3399739" cy="37446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5D575-BDA5-4AAF-81DC-5D38C213A391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032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690880"/>
            <a:ext cx="6982485" cy="149690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9C5B0-21BA-48EA-B067-5E37072B4F18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925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59AD-49F4-478E-A013-BE606CDD1B41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50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1698418"/>
            <a:ext cx="3069200" cy="1448928"/>
          </a:xfrm>
        </p:spPr>
        <p:txBody>
          <a:bodyPr anchor="b">
            <a:normAutofit/>
          </a:bodyPr>
          <a:lstStyle>
            <a:lvl1pPr>
              <a:defRPr sz="2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8403" y="583582"/>
            <a:ext cx="3724641" cy="626329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59" y="3147346"/>
            <a:ext cx="3069200" cy="2929042"/>
          </a:xfrm>
        </p:spPr>
        <p:txBody>
          <a:bodyPr>
            <a:normAutofit/>
          </a:bodyPr>
          <a:lstStyle>
            <a:lvl1pPr marL="0" indent="0">
              <a:buNone/>
              <a:defRPr sz="1540"/>
            </a:lvl1pPr>
            <a:lvl2pPr marL="377190" indent="0">
              <a:buNone/>
              <a:defRPr sz="1155"/>
            </a:lvl2pPr>
            <a:lvl3pPr marL="754380" indent="0">
              <a:buNone/>
              <a:defRPr sz="990"/>
            </a:lvl3pPr>
            <a:lvl4pPr marL="1131570" indent="0">
              <a:buNone/>
              <a:defRPr sz="825"/>
            </a:lvl4pPr>
            <a:lvl5pPr marL="1508760" indent="0">
              <a:buNone/>
              <a:defRPr sz="825"/>
            </a:lvl5pPr>
            <a:lvl6pPr marL="1885950" indent="0">
              <a:buNone/>
              <a:defRPr sz="825"/>
            </a:lvl6pPr>
            <a:lvl7pPr marL="2263140" indent="0">
              <a:buNone/>
              <a:defRPr sz="825"/>
            </a:lvl7pPr>
            <a:lvl8pPr marL="2640330" indent="0">
              <a:buNone/>
              <a:defRPr sz="825"/>
            </a:lvl8pPr>
            <a:lvl9pPr marL="3017520" indent="0">
              <a:buNone/>
              <a:defRPr sz="82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5E8D2-BCEE-4D3D-AE6D-93BD204BAD0C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15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9" y="5440680"/>
            <a:ext cx="6982485" cy="642303"/>
          </a:xfrm>
        </p:spPr>
        <p:txBody>
          <a:bodyPr anchor="b">
            <a:normAutofit/>
          </a:bodyPr>
          <a:lstStyle>
            <a:lvl1pPr algn="l">
              <a:defRPr sz="264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0559" y="690880"/>
            <a:ext cx="6982485" cy="4358480"/>
          </a:xfrm>
        </p:spPr>
        <p:txBody>
          <a:bodyPr anchor="t">
            <a:normAutofit/>
          </a:bodyPr>
          <a:lstStyle>
            <a:lvl1pPr marL="0" indent="0" algn="ctr">
              <a:buNone/>
              <a:defRPr sz="1760"/>
            </a:lvl1pPr>
            <a:lvl2pPr marL="502920" indent="0">
              <a:buNone/>
              <a:defRPr sz="1760"/>
            </a:lvl2pPr>
            <a:lvl3pPr marL="1005840" indent="0">
              <a:buNone/>
              <a:defRPr sz="1760"/>
            </a:lvl3pPr>
            <a:lvl4pPr marL="1508760" indent="0">
              <a:buNone/>
              <a:defRPr sz="1760"/>
            </a:lvl4pPr>
            <a:lvl5pPr marL="2011680" indent="0">
              <a:buNone/>
              <a:defRPr sz="1760"/>
            </a:lvl5pPr>
            <a:lvl6pPr marL="2514600" indent="0">
              <a:buNone/>
              <a:defRPr sz="1760"/>
            </a:lvl6pPr>
            <a:lvl7pPr marL="3017520" indent="0">
              <a:buNone/>
              <a:defRPr sz="1760"/>
            </a:lvl7pPr>
            <a:lvl8pPr marL="3520440" indent="0">
              <a:buNone/>
              <a:defRPr sz="1760"/>
            </a:lvl8pPr>
            <a:lvl9pPr marL="4023360" indent="0">
              <a:buNone/>
              <a:defRPr sz="176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59" y="6082983"/>
            <a:ext cx="6982485" cy="763894"/>
          </a:xfrm>
        </p:spPr>
        <p:txBody>
          <a:bodyPr>
            <a:normAutofit/>
          </a:bodyPr>
          <a:lstStyle>
            <a:lvl1pPr marL="0" indent="0">
              <a:buNone/>
              <a:defRPr sz="1320"/>
            </a:lvl1pPr>
            <a:lvl2pPr marL="502920" indent="0">
              <a:buNone/>
              <a:defRPr sz="1320"/>
            </a:lvl2pPr>
            <a:lvl3pPr marL="1005840" indent="0">
              <a:buNone/>
              <a:defRPr sz="1100"/>
            </a:lvl3pPr>
            <a:lvl4pPr marL="1508760" indent="0">
              <a:buNone/>
              <a:defRPr sz="990"/>
            </a:lvl4pPr>
            <a:lvl5pPr marL="2011680" indent="0">
              <a:buNone/>
              <a:defRPr sz="990"/>
            </a:lvl5pPr>
            <a:lvl6pPr marL="2514600" indent="0">
              <a:buNone/>
              <a:defRPr sz="990"/>
            </a:lvl6pPr>
            <a:lvl7pPr marL="3017520" indent="0">
              <a:buNone/>
              <a:defRPr sz="990"/>
            </a:lvl7pPr>
            <a:lvl8pPr marL="3520440" indent="0">
              <a:buNone/>
              <a:defRPr sz="990"/>
            </a:lvl8pPr>
            <a:lvl9pPr marL="4023360" indent="0">
              <a:buNone/>
              <a:defRPr sz="99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F110E-D48F-4A61-BE6D-11D38A61FE05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396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5" cy="38574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60" y="5066453"/>
            <a:ext cx="6982485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70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74" y="690880"/>
            <a:ext cx="6679400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11182" y="4116493"/>
            <a:ext cx="5961784" cy="431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066453"/>
            <a:ext cx="6982487" cy="1780424"/>
          </a:xfrm>
        </p:spPr>
        <p:txBody>
          <a:bodyPr anchor="ctr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30983" y="895762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2469" y="327143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82512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58" y="2189587"/>
            <a:ext cx="6982487" cy="2941521"/>
          </a:xfrm>
        </p:spPr>
        <p:txBody>
          <a:bodyPr anchor="b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041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374" y="690880"/>
            <a:ext cx="6679400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0557" y="4548294"/>
            <a:ext cx="6982488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30983" y="895762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2469" y="3271430"/>
            <a:ext cx="503051" cy="662746"/>
          </a:xfrm>
          <a:prstGeom prst="rect">
            <a:avLst/>
          </a:prstGeom>
        </p:spPr>
        <p:txBody>
          <a:bodyPr vert="horz" lIns="100584" tIns="50292" rIns="100584" bIns="50292" rtlCol="0" anchor="ctr">
            <a:noAutofit/>
          </a:bodyPr>
          <a:lstStyle/>
          <a:p>
            <a:pPr lvl="0"/>
            <a:r>
              <a:rPr lang="en-US" sz="88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170353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433" y="690880"/>
            <a:ext cx="6975612" cy="3425613"/>
          </a:xfrm>
        </p:spPr>
        <p:txBody>
          <a:bodyPr anchor="ctr">
            <a:normAutofit/>
          </a:bodyPr>
          <a:lstStyle>
            <a:lvl1pPr algn="l">
              <a:defRPr sz="484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0557" y="4548294"/>
            <a:ext cx="6982488" cy="582814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0">
                <a:solidFill>
                  <a:schemeClr val="accent1"/>
                </a:solidFill>
              </a:defRPr>
            </a:lvl1pPr>
            <a:lvl2pPr marL="502920" indent="0">
              <a:buFontTx/>
              <a:buNone/>
              <a:defRPr/>
            </a:lvl2pPr>
            <a:lvl3pPr marL="1005840" indent="0">
              <a:buFontTx/>
              <a:buNone/>
              <a:defRPr/>
            </a:lvl3pPr>
            <a:lvl4pPr marL="1508760" indent="0">
              <a:buFontTx/>
              <a:buNone/>
              <a:defRPr/>
            </a:lvl4pPr>
            <a:lvl5pPr marL="201168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8" y="5131108"/>
            <a:ext cx="6982487" cy="1715769"/>
          </a:xfrm>
        </p:spPr>
        <p:txBody>
          <a:bodyPr anchor="t">
            <a:normAutofit/>
          </a:bodyPr>
          <a:lstStyle>
            <a:lvl1pPr marL="0" indent="0" algn="l">
              <a:buNone/>
              <a:defRPr sz="19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292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5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61780-2E25-4081-A2D9-4C0805256F67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164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580A0-ED6C-4884-9FFE-87471827F59A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7787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5043" y="690881"/>
            <a:ext cx="1076693" cy="59516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59" y="690881"/>
            <a:ext cx="5714529" cy="5951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74D98-3273-47CE-B312-A00AAFA2779F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845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313" y="-9597"/>
            <a:ext cx="10086786" cy="7791593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0560" y="690880"/>
            <a:ext cx="6982484" cy="14969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0559" y="2448669"/>
            <a:ext cx="6982485" cy="43982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45784" y="6846879"/>
            <a:ext cx="7525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61780-2E25-4081-A2D9-4C0805256F67}" type="datetimeFigureOut">
              <a:rPr lang="en-US" smtClean="0"/>
              <a:t>2/8/2015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0560" y="6846879"/>
            <a:ext cx="508527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9144" y="6846879"/>
            <a:ext cx="563902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1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</p:sldLayoutIdLst>
  <p:txStyles>
    <p:titleStyle>
      <a:lvl1pPr algn="l" defTabSz="502920" rtl="0" eaLnBrk="1" latinLnBrk="0" hangingPunct="1">
        <a:spcBef>
          <a:spcPct val="0"/>
        </a:spcBef>
        <a:buNone/>
        <a:defRPr sz="396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190" indent="-37719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7245" indent="-314325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02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314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6606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6898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190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74820" indent="-251460" algn="l" defTabSz="502920" rtl="0" eaLnBrk="1" latinLnBrk="0" hangingPunct="1">
        <a:spcBef>
          <a:spcPts val="11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2438400"/>
            <a:ext cx="8382000" cy="3067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228725" algn="l"/>
                <a:tab pos="4124325" algn="l"/>
              </a:tabLst>
            </a:pPr>
            <a:r>
              <a:rPr lang="fa-IR" sz="5400" dirty="0">
                <a:latin typeface="Arial Narrow" panose="020B0606020202030204" pitchFamily="34" charset="0"/>
                <a:ea typeface="Calibri" panose="020F0502020204030204" pitchFamily="34" charset="0"/>
              </a:rPr>
              <a:t>طراحی داخلی</a:t>
            </a:r>
            <a:endParaRPr lang="en-US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tabLst>
                <a:tab pos="1228725" algn="l"/>
                <a:tab pos="4124325" algn="l"/>
              </a:tabLst>
            </a:pPr>
            <a:r>
              <a:rPr lang="en-US" dirty="0" smtClean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tabLst>
                <a:tab pos="1228725" algn="l"/>
                <a:tab pos="4124325" algn="l"/>
              </a:tabLst>
            </a:pPr>
            <a:r>
              <a:rPr lang="en-US" dirty="0" smtClean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10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228725" algn="l"/>
                <a:tab pos="4124325" algn="l"/>
              </a:tabLst>
            </a:pPr>
            <a:r>
              <a:rPr lang="en-US" sz="7200" dirty="0" err="1" smtClean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Chanel.future</a:t>
            </a:r>
            <a:r>
              <a:rPr lang="en-US" sz="7200" dirty="0" smtClean="0">
                <a:effectLst/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architect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70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945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45720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2</Words>
  <Application>Microsoft Office PowerPoint</Application>
  <PresentationFormat>Custom</PresentationFormat>
  <Paragraphs>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Arial Narrow</vt:lpstr>
      <vt:lpstr>Calibri</vt:lpstr>
      <vt:lpstr>Tahoma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Farshad arch</cp:lastModifiedBy>
  <cp:revision>3</cp:revision>
  <dcterms:modified xsi:type="dcterms:W3CDTF">2015-02-09T07:52:56Z</dcterms:modified>
</cp:coreProperties>
</file>